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2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95F34B-0BB5-43E9-8640-5AD4B91C7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7C26EF-F5EC-4F09-89DF-B5FEDDD4FE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9A2D56-573A-415C-B80F-875C66CF4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212E8D-589E-4A1D-A2FB-60AC55B3B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85C22F-A5B2-4AC7-B1A4-8CB26082D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320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485B53-27E3-42DC-AD60-36567FB9D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EDF309-68CA-4517-B0D1-6C52BDD00F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6E0CA6-3AA2-482F-AE5E-4B6BD84C4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8DC73F-70EE-4E1D-8E45-B8406C256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93207A-6BCA-4BC1-B8B2-D2C1EEC2C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602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66C180E-596C-41BA-A3EE-F08C11B0AA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E6BAB80-19A3-4A73-9D0E-539436C1C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F42FBB-A578-4EA1-AE22-BAADCB5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930A3F-CAC4-4AF8-B96B-5FA69F0AD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3FE9E0-C711-4E01-A160-AD270E588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1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D3DF1C-D1B2-4402-923D-0F47F75DD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4150A9-8D8B-41A9-99A5-EECF590C7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85E207-8FE7-4719-A34A-741CDFA0C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88FD07-9FFC-4C81-A457-E8D888C66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86C5B9-F585-4FDA-9705-40B1E765B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125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B4D8FA-06D9-46C5-8B3A-910DF70CE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054166-19F2-4B69-A84D-FDDEB1E35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858127-6516-4F9F-9B12-D46F84C64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2D3635-4CBE-4701-A824-AFF4B681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3A6D21-5591-4AA9-AE97-CE5146365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625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6E2C30-06FE-49C9-B48B-F5BD817E2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3AC2AF-FEF4-4A31-80C1-B4C37ED9B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FD70F0-E63F-4ADB-A8A8-B170D6B01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932A2C7-CE52-4D3F-A13F-92D3C60C7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D8AB006-30E8-478B-8BBE-A79178B28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E0FEEA-A83A-4E13-A786-45A944D71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170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8C262C-8309-47DB-8008-57B0B4244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544326-9C76-4D9F-A5F4-F0E4CFDC6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A5E9EFB-FC33-49CD-8AC4-1DAED3326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97C5047-F161-4F29-A971-C3A5BC0169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F305653-805F-4D7A-82F4-FF0CF7EFC2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B3728DD-0F5B-4F1B-BE3D-87A084EF1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84E4229-3822-4486-A0AD-7E5666E1A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6C4F9FB-7802-4FD4-9A7F-9B6FAA2D1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321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E8E89D-D193-41B2-BC69-15A82AF78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D67FFD6-0949-4830-9983-2D982AEF2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D6FEDE4-92D9-412A-9B72-F09FA4302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39236E-2C1D-4D73-8E27-583A26988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161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20E71AE-2E65-4E29-8F1E-61F8D8EB2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AEBD82C-3320-4460-B156-534C90B46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1B8329-37B5-44AC-9C2A-6B235DD4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778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841BE4-D563-471D-AF50-97695A237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2A6CB3-0292-42B3-9DEA-59DCC524A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331A6F-44AE-49C9-8681-0B0F6A5B54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2E18D1-CCA6-42C1-A6D2-BA31D7114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C5E520-57DA-4543-BF11-4A3CEAF7D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A3BCDC8-4B81-4A50-A68D-EC00ECBFF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7401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EB396F-A4D0-4639-BE77-DAAC3DB91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547696A-9C4E-4059-A4D2-A6A5B8C15D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433A01-3F62-4DE0-8F3F-F5469B5F0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F9F3E2-295F-4B88-9683-50E518A5E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840DF7-79DF-48E0-9A99-3816BFBC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6B4383-F04A-4D9C-A0D6-41EB542F1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4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8031349-67D5-4493-ADC3-21A821FED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88D6FF-5B75-418D-857E-90221636F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F4CD17-2636-456A-82DE-330809BF2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22B9F-6A82-4F84-BDE2-4E5E6F3FD47A}" type="datetimeFigureOut">
              <a:rPr lang="zh-CN" altLang="en-US" smtClean="0"/>
              <a:t>2022/7/15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C787A2-8B5E-40D4-AA01-3AA772A573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960D2C-0416-43BD-897C-F2FD713C79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331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BC8F46-9835-4AD0-9498-07C0B3A59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8198"/>
            <a:ext cx="9898144" cy="555911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478245-31F5-4A64-8C58-227408ED7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0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14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CB0DBD2-4F68-4A8C-AC25-6809F1195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0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61E2FB4-10A1-4479-95A9-50398D775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86980"/>
            <a:ext cx="6714398" cy="377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155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E9FAFB1-1F72-483B-9E21-A201F105A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44031"/>
            <a:ext cx="6968922" cy="39139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90385BE-5E3D-403E-961A-548955E69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0"/>
            <a:ext cx="5334000" cy="40005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*10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871735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*10</a:t>
            </a:r>
            <a:r>
              <a:rPr lang="zh-CN" altLang="en-US" dirty="0"/>
              <a:t>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68EE47F-CD13-403E-A901-AAD7221E1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7765"/>
            <a:ext cx="6214452" cy="349023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E09F82B-0E10-420E-8C94-EBAF9013B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0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61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*10</a:t>
            </a:r>
            <a:r>
              <a:rPr lang="zh-CN" altLang="en-US" dirty="0"/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FC0BD3-BB44-4F08-9EAB-723442D33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0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65E6E2F-7C04-4F97-9AE2-BE32771D2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34629"/>
            <a:ext cx="6629557" cy="372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28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*10</a:t>
            </a:r>
            <a:r>
              <a:rPr lang="zh-CN" altLang="en-US" dirty="0"/>
              <a:t>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B776C63-437D-4C43-853F-E67A9B4EE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0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91F381B-82A8-4824-AE7F-3A1574E36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55023"/>
            <a:ext cx="7305455" cy="410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70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*10</a:t>
            </a:r>
            <a:r>
              <a:rPr lang="zh-CN" altLang="en-US" dirty="0"/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15086E7-A421-4B01-9679-04E4F3240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0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8F83841-68CE-4EA6-8F8C-B9E8099F8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12264"/>
            <a:ext cx="7025483" cy="394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456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*10</a:t>
            </a:r>
            <a:r>
              <a:rPr lang="zh-CN" altLang="en-US" dirty="0"/>
              <a:t>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77F4168-0B6D-43E8-9DAA-C9D6C09AF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0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CAE3A8B-7882-477F-92DA-021286963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65208"/>
            <a:ext cx="6931215" cy="389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996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*10</a:t>
            </a:r>
            <a:r>
              <a:rPr lang="zh-CN" altLang="en-US" dirty="0"/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7DF6AB-C3B2-481E-BA7D-35B283A40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3429000"/>
            <a:ext cx="4572000" cy="3429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C8F78D3-89C2-49DB-8353-29A57A403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0"/>
            <a:ext cx="5334000" cy="40005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F20E72C-981D-4251-A7FD-26E7BE9512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12264"/>
            <a:ext cx="7025483" cy="394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397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</TotalTime>
  <Words>77</Words>
  <Application>Microsoft Office PowerPoint</Application>
  <PresentationFormat>宽屏</PresentationFormat>
  <Paragraphs>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吴 鸿宇</dc:creator>
  <cp:lastModifiedBy>吴 鸿宇</cp:lastModifiedBy>
  <cp:revision>10</cp:revision>
  <dcterms:created xsi:type="dcterms:W3CDTF">2022-07-14T12:35:57Z</dcterms:created>
  <dcterms:modified xsi:type="dcterms:W3CDTF">2022-07-15T12:52:13Z</dcterms:modified>
</cp:coreProperties>
</file>

<file path=docProps/thumbnail.jpeg>
</file>